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>
        <p:scale>
          <a:sx n="120" d="100"/>
          <a:sy n="120" d="100"/>
        </p:scale>
        <p:origin x="-142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4F2-2A7C-4765-9BCA-CA61844EC78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15AC-9F5E-4D71-8E65-FAD9BF1AF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4F2-2A7C-4765-9BCA-CA61844EC78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15AC-9F5E-4D71-8E65-FAD9BF1AF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4F2-2A7C-4765-9BCA-CA61844EC78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15AC-9F5E-4D71-8E65-FAD9BF1AF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3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4F2-2A7C-4765-9BCA-CA61844EC78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15AC-9F5E-4D71-8E65-FAD9BF1AF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7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4F2-2A7C-4765-9BCA-CA61844EC78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15AC-9F5E-4D71-8E65-FAD9BF1AF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3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4F2-2A7C-4765-9BCA-CA61844EC78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15AC-9F5E-4D71-8E65-FAD9BF1AF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7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4F2-2A7C-4765-9BCA-CA61844EC78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15AC-9F5E-4D71-8E65-FAD9BF1AF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1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4F2-2A7C-4765-9BCA-CA61844EC78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15AC-9F5E-4D71-8E65-FAD9BF1AF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0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4F2-2A7C-4765-9BCA-CA61844EC78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15AC-9F5E-4D71-8E65-FAD9BF1AF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8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4F2-2A7C-4765-9BCA-CA61844EC78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15AC-9F5E-4D71-8E65-FAD9BF1AF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1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4F2-2A7C-4765-9BCA-CA61844EC78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15AC-9F5E-4D71-8E65-FAD9BF1AF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1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7C4F2-2A7C-4765-9BCA-CA61844EC788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C15AC-9F5E-4D71-8E65-FAD9BF1AF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6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83" b="4004"/>
          <a:stretch/>
        </p:blipFill>
        <p:spPr bwMode="auto">
          <a:xfrm>
            <a:off x="2362200" y="2094455"/>
            <a:ext cx="3769934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76"/>
          <a:stretch/>
        </p:blipFill>
        <p:spPr bwMode="auto">
          <a:xfrm>
            <a:off x="152401" y="115448"/>
            <a:ext cx="3894757" cy="199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 rot="1437200">
            <a:off x="3181312" y="148032"/>
            <a:ext cx="122865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2011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40"/>
          <a:stretch/>
        </p:blipFill>
        <p:spPr bwMode="auto">
          <a:xfrm>
            <a:off x="4382434" y="107860"/>
            <a:ext cx="3895344" cy="200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 rot="1437200">
            <a:off x="5628400" y="2208973"/>
            <a:ext cx="122865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0" name="Picture 6" descr="http://www.aiesec.org/cms/export/sites/default/AI/partners/Who_we_work_with/worldblu.jpg">
            <a:hlinkClick r:id="" action="ppaction://noaction">
              <a:snd r:embed="rId5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72" y="2630080"/>
            <a:ext cx="2101312" cy="7757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2"/>
          <a:stretch/>
        </p:blipFill>
        <p:spPr>
          <a:xfrm>
            <a:off x="1684201" y="4038600"/>
            <a:ext cx="5906261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 rot="1437200">
            <a:off x="7849545" y="224231"/>
            <a:ext cx="122865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2012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Picture 6" descr="http://www.aiesec.org/cms/export/sites/default/AI/partners/Who_we_work_with/worldblu.jpg">
            <a:hlinkClick r:id="" action="ppaction://noaction">
              <a:snd r:embed="rId5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380" y="2664774"/>
            <a:ext cx="2276731" cy="8405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 rot="1437200">
            <a:off x="6847599" y="3958030"/>
            <a:ext cx="122865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2014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620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19327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 Users</dc:creator>
  <cp:lastModifiedBy>All Users</cp:lastModifiedBy>
  <cp:revision>18</cp:revision>
  <dcterms:created xsi:type="dcterms:W3CDTF">2013-03-13T23:32:54Z</dcterms:created>
  <dcterms:modified xsi:type="dcterms:W3CDTF">2014-03-28T18:50:13Z</dcterms:modified>
</cp:coreProperties>
</file>